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8" r:id="rId2"/>
    <p:sldId id="260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5" autoAdjust="0"/>
  </p:normalViewPr>
  <p:slideViewPr>
    <p:cSldViewPr snapToGrid="0">
      <p:cViewPr varScale="1">
        <p:scale>
          <a:sx n="86" d="100"/>
          <a:sy n="86" d="100"/>
        </p:scale>
        <p:origin x="-1320" y="-14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83A18-F501-4C1A-BEA7-EFA62832E730}" type="datetimeFigureOut">
              <a:rPr lang="ru-RU" smtClean="0"/>
              <a:pPr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441EF-79C3-460C-A19C-C82CD48CE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843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41EF-79C3-460C-A19C-C82CD48CEDB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012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811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667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0030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318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407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122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4680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217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1182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490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043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F512D-1AB7-465D-896E-E2F4E26AC436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12C9-2806-4373-87E5-9816D4E35A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675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6870552"/>
              </p:ext>
            </p:extLst>
          </p:nvPr>
        </p:nvGraphicFramePr>
        <p:xfrm>
          <a:off x="0" y="0"/>
          <a:ext cx="9902952" cy="6858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162105">
                  <a:extLst>
                    <a:ext uri="{9D8B030D-6E8A-4147-A177-3AD203B41FA5}">
                      <a16:colId xmlns="" xmlns:a16="http://schemas.microsoft.com/office/drawing/2014/main" val="546145630"/>
                    </a:ext>
                  </a:extLst>
                </a:gridCol>
                <a:gridCol w="3157645">
                  <a:extLst>
                    <a:ext uri="{9D8B030D-6E8A-4147-A177-3AD203B41FA5}">
                      <a16:colId xmlns="" xmlns:a16="http://schemas.microsoft.com/office/drawing/2014/main" val="1312657271"/>
                    </a:ext>
                  </a:extLst>
                </a:gridCol>
                <a:gridCol w="3583202">
                  <a:extLst>
                    <a:ext uri="{9D8B030D-6E8A-4147-A177-3AD203B41FA5}">
                      <a16:colId xmlns="" xmlns:a16="http://schemas.microsoft.com/office/drawing/2014/main" val="2373837834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Опасность: </a:t>
                      </a:r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Медицинские препараты.</a:t>
                      </a:r>
                    </a:p>
                    <a:p>
                      <a:pPr algn="ctr"/>
                      <a:endParaRPr lang="ru-RU" sz="15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Лекарства,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всякие таблетки не стоит трогать. Они нужны больным людям, если их выписал врач. А здоровому они могут навредить. Даже от сладких витаминов может появиться красная сыпь, если их съесть сразу много. </a:t>
                      </a:r>
                    </a:p>
                    <a:p>
                      <a:pPr algn="ctr"/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может быть и хуже –отравление.</a:t>
                      </a: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Помни доктора совет – безопасных лекарств нет!</a:t>
                      </a:r>
                    </a:p>
                    <a:p>
                      <a:pPr algn="ctr"/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 в коем  случае не пробуй никакие лекарства!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Опасность: бытовая химия.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каждом доме есть предметы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бытовой химии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стиральный порошок, средства от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насекомых и др.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Химикаты – это яд, и не только для ребят,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Аккуратней надо быть, чтоб себя не отравить!</a:t>
                      </a:r>
                    </a:p>
                    <a:p>
                      <a:pPr algn="ctr"/>
                      <a:endParaRPr lang="ru-RU" sz="1100" b="0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Птичка-невеличка: носик стальной, хвостик льняной</a:t>
                      </a:r>
                      <a:r>
                        <a:rPr lang="ru-RU" sz="1100" b="0" i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(Иголка с ниткой)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Железный жучок, на хвостике червячок</a:t>
                      </a:r>
                      <a:r>
                        <a:rPr lang="ru-RU" sz="11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(Булавка)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Два конца, два кольца, посередине гвоздик. </a:t>
                      </a:r>
                    </a:p>
                    <a:p>
                      <a:pPr algn="ctr"/>
                      <a:r>
                        <a:rPr lang="ru-RU" sz="11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b="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Ножницы)</a:t>
                      </a: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острые,</a:t>
                      </a:r>
                      <a:r>
                        <a:rPr lang="ru-RU" sz="11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колющие и режущие предметы, обязательно надо класть на свои места. </a:t>
                      </a:r>
                    </a:p>
                    <a:p>
                      <a:pPr algn="ctr"/>
                      <a:endParaRPr lang="ru-RU" sz="1100" b="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 в порядке содержи: вилки, ножницы, ножи,</a:t>
                      </a:r>
                    </a:p>
                    <a:p>
                      <a:pPr algn="ctr"/>
                      <a:r>
                        <a:rPr lang="ru-RU" sz="11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иголки, и булавки ты на место положи!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3312555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514383" y="2676601"/>
            <a:ext cx="2937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i="1" dirty="0"/>
              <a:t>Буклет для детей и их родителей.</a:t>
            </a:r>
          </a:p>
          <a:p>
            <a:pPr algn="ctr"/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безопасности </a:t>
            </a:r>
          </a:p>
          <a:p>
            <a:pPr algn="ctr"/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помещении.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607" y="2364929"/>
            <a:ext cx="2737217" cy="18236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8431" y="1269646"/>
            <a:ext cx="1592223" cy="9990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4734" y="3049485"/>
            <a:ext cx="1465920" cy="9777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5096" y="512065"/>
            <a:ext cx="1959355" cy="19826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5096" y="3939770"/>
            <a:ext cx="2159903" cy="160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814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5200117"/>
              </p:ext>
            </p:extLst>
          </p:nvPr>
        </p:nvGraphicFramePr>
        <p:xfrm>
          <a:off x="9144" y="0"/>
          <a:ext cx="9875520" cy="6858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499089">
                  <a:extLst>
                    <a:ext uri="{9D8B030D-6E8A-4147-A177-3AD203B41FA5}">
                      <a16:colId xmlns="" xmlns:a16="http://schemas.microsoft.com/office/drawing/2014/main" val="546145630"/>
                    </a:ext>
                  </a:extLst>
                </a:gridCol>
                <a:gridCol w="3104600">
                  <a:extLst>
                    <a:ext uri="{9D8B030D-6E8A-4147-A177-3AD203B41FA5}">
                      <a16:colId xmlns="" xmlns:a16="http://schemas.microsoft.com/office/drawing/2014/main" val="1312657271"/>
                    </a:ext>
                  </a:extLst>
                </a:gridCol>
                <a:gridCol w="3271831">
                  <a:extLst>
                    <a:ext uri="{9D8B030D-6E8A-4147-A177-3AD203B41FA5}">
                      <a16:colId xmlns="" xmlns:a16="http://schemas.microsoft.com/office/drawing/2014/main" val="2373837834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5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Опасность: электроприборы.</a:t>
                      </a:r>
                    </a:p>
                    <a:p>
                      <a:endParaRPr lang="ru-RU" sz="15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Уходя из дома, не забудь выключить все электроприборы.</a:t>
                      </a:r>
                    </a:p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Никогда не тяни за электрический провод</a:t>
                      </a:r>
                    </a:p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 дотрагивайся до оголенных проводов</a:t>
                      </a:r>
                    </a:p>
                    <a:p>
                      <a:endParaRPr lang="ru-RU" sz="15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endParaRPr lang="ru-RU" sz="1500" b="0" dirty="0" smtClean="0"/>
                    </a:p>
                    <a:p>
                      <a:pPr algn="ctr"/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Помни: электричество не любит воду.</a:t>
                      </a:r>
                    </a:p>
                    <a:p>
                      <a:endParaRPr lang="ru-RU" sz="11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303312555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7860" y="2875831"/>
            <a:ext cx="22320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3355" y="142788"/>
            <a:ext cx="287298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 – машина для жилья»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– это не просто стены и крыша.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очень сложно устроен. В нём проходят трубы с горячей и холодной водой, с газом,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мусоропроводом.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дом высокий, то в нём есть лифт. Ещё в каждом доме много всяких проводов – для электрического тока, компьютера, телевизора. Шумят и гудят разные приборы: холодильник, стиральная машина… Все эти вещи  человек сделал для своего удобства. Разве  они могут принести беду?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 вещь не живая, и своего отношения к человеку у нее нет.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«Оживляет» вещи человек. И если он умеет правильно пользоваться вещами, знает, их свойства, они никогда ему не навредят.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91648" y="208985"/>
            <a:ext cx="2912355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Опасность: газ.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 плите вдруг погас огонь,  а газ из конфорки все идет – то очень опасно!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 первых, скопившись на кухне, газ может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взорваться.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им можно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отравиться.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этого не произошло, к газовой плите на кухне лучше не прикасаться, если рядом нет взрослых.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если ты почувствуешь запах газа, тогда: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Срочно скажи об этом взрослым;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Открой форточку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Проверь, закрыты ли краны на плите;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 включай свет и не зажигай спички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3225" y="3518528"/>
            <a:ext cx="2920778" cy="1823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8411" y="2214257"/>
            <a:ext cx="2909345" cy="28682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91648" y="5693546"/>
            <a:ext cx="270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газовой службы - 04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683" y="4014769"/>
            <a:ext cx="2584647" cy="242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144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</TotalTime>
  <Words>469</Words>
  <Application>Microsoft Office PowerPoint</Application>
  <PresentationFormat>Лист A4 (210x297 мм)</PresentationFormat>
  <Paragraphs>92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днс</cp:lastModifiedBy>
  <cp:revision>32</cp:revision>
  <cp:lastPrinted>2018-04-08T14:29:37Z</cp:lastPrinted>
  <dcterms:created xsi:type="dcterms:W3CDTF">2018-04-07T12:03:50Z</dcterms:created>
  <dcterms:modified xsi:type="dcterms:W3CDTF">2024-06-07T05:56:59Z</dcterms:modified>
</cp:coreProperties>
</file>